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646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95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91181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955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1014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240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558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9783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9810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1903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fi-FI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211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F85770-EFA7-4C6A-A72F-62F171FF7316}" type="datetimeFigureOut">
              <a:rPr lang="fi-FI" smtClean="0"/>
              <a:t>27.1.2023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30CBCC4-A904-4BF7-9BD1-D72438F371F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744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006040-4C37-492D-9861-AB0042C8D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048727" cy="2971801"/>
          </a:xfrm>
        </p:spPr>
        <p:txBody>
          <a:bodyPr/>
          <a:lstStyle/>
          <a:p>
            <a:r>
              <a:rPr lang="fi-FI" dirty="0"/>
              <a:t>CompuTech OY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3E50534D-FA8A-4082-9E53-BF977FBF1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175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36FEEF0-36A5-4748-A1FB-14E546C90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71786"/>
            <a:ext cx="7588094" cy="1872591"/>
          </a:xfrm>
        </p:spPr>
        <p:txBody>
          <a:bodyPr>
            <a:normAutofit fontScale="90000"/>
          </a:bodyPr>
          <a:lstStyle/>
          <a:p>
            <a:r>
              <a:rPr lang="fi-FI" dirty="0"/>
              <a:t>Osallistumisemme ympäristön suojelemiseen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B991A676-EFA7-4BFE-A4E3-64BCD1958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2791112"/>
            <a:ext cx="8967831" cy="3173460"/>
          </a:xfrm>
        </p:spPr>
        <p:txBody>
          <a:bodyPr/>
          <a:lstStyle/>
          <a:p>
            <a:r>
              <a:rPr lang="fi-FI" dirty="0"/>
              <a:t>CompuTechin toimitusjohtaja Eetu Saarela on luvannut, että CompuTech tekee parhaansa ylläpitääkseen ilmaston hyvinvointia parhaamme mukaan.</a:t>
            </a:r>
          </a:p>
          <a:p>
            <a:r>
              <a:rPr lang="fi-FI" dirty="0"/>
              <a:t>CompuTechin kehitellessä uusia tuotteita, ensimmäisenä prioriteettina tulee aina olemaan se, että ovatko tuotteet osat, tuottaminen, ja kuljetus ostajalle ympäristöystävällinen.</a:t>
            </a:r>
          </a:p>
        </p:txBody>
      </p:sp>
      <p:pic>
        <p:nvPicPr>
          <p:cNvPr id="1028" name="Picture 4" descr="Explaining Green, Eco-Friendly, and Environmentally Friendly | MCR Safety  Info Blog">
            <a:extLst>
              <a:ext uri="{FF2B5EF4-FFF2-40B4-BE49-F238E27FC236}">
                <a16:creationId xmlns:a16="http://schemas.microsoft.com/office/drawing/2014/main" id="{77B5FB1D-A008-4AF6-B02A-8693ED5C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64" y="771786"/>
            <a:ext cx="2919936" cy="531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37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36FEEF0-36A5-4748-A1FB-14E546C90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71786"/>
            <a:ext cx="7588094" cy="1872591"/>
          </a:xfrm>
        </p:spPr>
        <p:txBody>
          <a:bodyPr>
            <a:normAutofit/>
          </a:bodyPr>
          <a:lstStyle/>
          <a:p>
            <a:r>
              <a:rPr lang="fi-FI" dirty="0"/>
              <a:t>Energiatehokkuus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B991A676-EFA7-4BFE-A4E3-64BCD1958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2791112"/>
            <a:ext cx="8967831" cy="3173460"/>
          </a:xfrm>
        </p:spPr>
        <p:txBody>
          <a:bodyPr/>
          <a:lstStyle/>
          <a:p>
            <a:r>
              <a:rPr lang="fi-FI" dirty="0"/>
              <a:t>Yhtiön toiminta vaatii paljon energiaa, siksi on tärkeää, että energia tulee turvallisesta ja uusiutuvasta lähteestä.</a:t>
            </a:r>
          </a:p>
          <a:p>
            <a:endParaRPr lang="fi-FI" dirty="0"/>
          </a:p>
          <a:p>
            <a:r>
              <a:rPr lang="fi-FI" dirty="0"/>
              <a:t>CompuTech saa lähes kaiken energiansa paikallisista vesivoimalaitoksista, sekä aurinko-, tuuli- ja bioenergiasta. CompuTech on asentanut omia aurinkopaneelejansa ja tuulimyllyjänsä kerätäkseen energiaa auringonvalosta ja tuulivoimasta.</a:t>
            </a:r>
          </a:p>
        </p:txBody>
      </p:sp>
    </p:spTree>
    <p:extLst>
      <p:ext uri="{BB962C8B-B14F-4D97-AF65-F5344CB8AC3E}">
        <p14:creationId xmlns:p14="http://schemas.microsoft.com/office/powerpoint/2010/main" val="95424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8EF8F29-CC7F-4C2D-94AC-4E74809D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Kierrätys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93551FE-AFE4-4522-B864-2DC52B095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CompuTech ottaa kierrätyksen vakavasti. Jokaisella toimipisteellämme on omat kierrätyspisteet, ja kaikki jätteet lajitellaan aina oikeaan paikkaansa.</a:t>
            </a:r>
          </a:p>
          <a:p>
            <a:r>
              <a:rPr lang="fi-FI" dirty="0"/>
              <a:t>CompuTechin toimipisteiltä voit löytää : metallin-, muovin-, lasin,- ja ongelmajätteen keräyspisteen,</a:t>
            </a:r>
          </a:p>
          <a:p>
            <a:r>
              <a:rPr lang="fi-FI" dirty="0"/>
              <a:t>Viikon päätteeksi jätteet kerätään, ja toimitetaan jätteenkäsittelypaikalle hävitettäväksi.</a:t>
            </a:r>
          </a:p>
        </p:txBody>
      </p:sp>
      <p:pic>
        <p:nvPicPr>
          <p:cNvPr id="6146" name="Picture 2" descr="Recycling - Econlib">
            <a:extLst>
              <a:ext uri="{FF2B5EF4-FFF2-40B4-BE49-F238E27FC236}">
                <a16:creationId xmlns:a16="http://schemas.microsoft.com/office/drawing/2014/main" id="{00F56A89-6F20-4D6A-B826-ACAC4CB4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0880"/>
            <a:ext cx="3942826" cy="295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2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36FEEF0-36A5-4748-A1FB-14E546C90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71786"/>
            <a:ext cx="7588094" cy="1872591"/>
          </a:xfrm>
        </p:spPr>
        <p:txBody>
          <a:bodyPr>
            <a:normAutofit/>
          </a:bodyPr>
          <a:lstStyle/>
          <a:p>
            <a:r>
              <a:rPr lang="fi-FI"/>
              <a:t>Hiilijalanjälki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B991A676-EFA7-4BFE-A4E3-64BCD1958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2791112"/>
            <a:ext cx="8967831" cy="3173460"/>
          </a:xfrm>
        </p:spPr>
        <p:txBody>
          <a:bodyPr/>
          <a:lstStyle/>
          <a:p>
            <a:r>
              <a:rPr lang="fi-FI" dirty="0" err="1"/>
              <a:t>CompuTech</a:t>
            </a:r>
            <a:r>
              <a:rPr lang="fi-FI" dirty="0"/>
              <a:t> </a:t>
            </a:r>
            <a:r>
              <a:rPr lang="fi-FI" dirty="0" err="1"/>
              <a:t>OY:llä</a:t>
            </a:r>
            <a:r>
              <a:rPr lang="fi-FI" dirty="0"/>
              <a:t> välitetään paljon hiilijalanjäljestämme, eli tuotteen, toiminnan tai palvelun ilmastokuormaa.</a:t>
            </a:r>
          </a:p>
          <a:p>
            <a:r>
              <a:rPr lang="fi-FI" dirty="0"/>
              <a:t>Uudistuvan energiamme, ja kierrättämisen ansiosta, CompuTechin hiilijalanjälki on tällä hetkellä jopa 35% pienempi, kuin muilla ATK yhtiöillä.</a:t>
            </a:r>
          </a:p>
          <a:p>
            <a:r>
              <a:rPr lang="fi-FI" dirty="0"/>
              <a:t>Ja kun jatkamme tulevaisuudessa suunnitelmamme mukaan ostamalla sähkö ajoneuvoja toimituksia varten ja valmistamme tuotteemme puhtaista materiaaleista, hiilijalanjäljemme tulee vain kutistumaan.</a:t>
            </a:r>
          </a:p>
          <a:p>
            <a:endParaRPr lang="fi-FI" dirty="0"/>
          </a:p>
          <a:p>
            <a:endParaRPr lang="fi-FI" dirty="0"/>
          </a:p>
        </p:txBody>
      </p:sp>
      <p:pic>
        <p:nvPicPr>
          <p:cNvPr id="5122" name="Picture 2" descr="What is Your Carbon Footprint and How to Reduce It?">
            <a:extLst>
              <a:ext uri="{FF2B5EF4-FFF2-40B4-BE49-F238E27FC236}">
                <a16:creationId xmlns:a16="http://schemas.microsoft.com/office/drawing/2014/main" id="{55FFD728-916F-4BBB-984D-9F206D240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309" y="-1"/>
            <a:ext cx="5111692" cy="28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11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801B807-AF7C-4B16-9435-4D94A346F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Etäyhteydet / Etätyö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7F558D5-258C-4A62-BDD1-4E1D0E8B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Sillä </a:t>
            </a:r>
            <a:r>
              <a:rPr lang="fi-FI" dirty="0" err="1"/>
              <a:t>CompuTech</a:t>
            </a:r>
            <a:r>
              <a:rPr lang="fi-FI" dirty="0"/>
              <a:t> OY on ATK-yhtiö, monet työntekijöistämme voivat työskennellä omista kodeistaan. </a:t>
            </a:r>
          </a:p>
          <a:p>
            <a:r>
              <a:rPr lang="fi-FI" dirty="0"/>
              <a:t>Etätöihin kuuluu: ohjelmointi, tuotteiden suunnittelu ja toimipisteelle tilauksien tekeminen.</a:t>
            </a:r>
          </a:p>
          <a:p>
            <a:r>
              <a:rPr lang="fi-FI" dirty="0"/>
              <a:t>Vaikka työntekijät saavat työskennellä etänä, heidän täytyy silti tehdä joka työviikko 2-3 vuoroa ihan paikan päällä. </a:t>
            </a:r>
          </a:p>
          <a:p>
            <a:pPr marL="0" indent="0">
              <a:buNone/>
            </a:pPr>
            <a:r>
              <a:rPr lang="fi-FI" dirty="0"/>
              <a:t> </a:t>
            </a:r>
          </a:p>
        </p:txBody>
      </p:sp>
      <p:pic>
        <p:nvPicPr>
          <p:cNvPr id="4098" name="Picture 2" descr="Why Working From Home Doesn't Work">
            <a:extLst>
              <a:ext uri="{FF2B5EF4-FFF2-40B4-BE49-F238E27FC236}">
                <a16:creationId xmlns:a16="http://schemas.microsoft.com/office/drawing/2014/main" id="{BDEA2ED0-3E90-4843-BDBB-32CC1F554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3166"/>
            <a:ext cx="4169328" cy="270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9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36FEEF0-36A5-4748-A1FB-14E546C90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71786"/>
            <a:ext cx="7588094" cy="1872591"/>
          </a:xfrm>
        </p:spPr>
        <p:txBody>
          <a:bodyPr>
            <a:normAutofit/>
          </a:bodyPr>
          <a:lstStyle/>
          <a:p>
            <a:r>
              <a:rPr lang="fi-FI" dirty="0"/>
              <a:t>Tekoäly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B991A676-EFA7-4BFE-A4E3-64BCD1958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2791112"/>
            <a:ext cx="8967831" cy="3173460"/>
          </a:xfrm>
        </p:spPr>
        <p:txBody>
          <a:bodyPr>
            <a:normAutofit/>
          </a:bodyPr>
          <a:lstStyle/>
          <a:p>
            <a:r>
              <a:rPr lang="fi-FI" dirty="0"/>
              <a:t>Täällä CompuTechillä meidän mahtavat ohjelmistokehittäjämme ovat kehitelleet uudenlaisia tekoälyjä helpottamaan elämäämme.</a:t>
            </a:r>
          </a:p>
          <a:p>
            <a:r>
              <a:rPr lang="fi-FI" dirty="0"/>
              <a:t>Toimipisteillämme on pieniä, puhekykyisiä laitteita, hieman samankaltaisia kuin Google Home tai Amazon Echo, joilta voi kysyä esimerkiksi:</a:t>
            </a:r>
          </a:p>
          <a:p>
            <a:r>
              <a:rPr lang="fi-FI" dirty="0"/>
              <a:t>-paljonko tiettyä tuotetta on varastossa</a:t>
            </a:r>
          </a:p>
          <a:p>
            <a:r>
              <a:rPr lang="fi-FI" dirty="0"/>
              <a:t>-onko taukohuoneessa pullaa jäljellä</a:t>
            </a:r>
          </a:p>
          <a:p>
            <a:r>
              <a:rPr lang="fi-FI" dirty="0"/>
              <a:t>Tai muita työhön liittyviä kysymyksiä.</a:t>
            </a:r>
          </a:p>
        </p:txBody>
      </p:sp>
      <p:pic>
        <p:nvPicPr>
          <p:cNvPr id="3074" name="Picture 2" descr="Top Advantages and Disadvantages of Artificial Intelligence [2023 Edition]">
            <a:extLst>
              <a:ext uri="{FF2B5EF4-FFF2-40B4-BE49-F238E27FC236}">
                <a16:creationId xmlns:a16="http://schemas.microsoft.com/office/drawing/2014/main" id="{42BF4529-789D-4F71-BB99-6858DF1D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0"/>
            <a:ext cx="5086525" cy="284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5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41C7520-7D44-4CB3-ADF8-18A94BE3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Robotiikka 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AC17275-F30B-43D5-B294-A07427C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Varastorakennuksissamme käytämme täällä CompuTechillä kehiteltyjä älykkäitä robotteja, jotka pystyvät etsimään, siirtämään, ja kuljettamaan tuotteita paikasta toiseen.</a:t>
            </a:r>
          </a:p>
          <a:p>
            <a:r>
              <a:rPr lang="fi-FI" dirty="0"/>
              <a:t>Turvallisuussyistä, robottimme eivät pysty liikkumaan nopeammin kuin normaali ihminen kävelee, eli noin 5km/h. Robotit voidaan myös sammuttaa kaukosäätimellä, joka kaikilla varastotyöntekijöillä on mukana koko työvuoron ajan.</a:t>
            </a:r>
          </a:p>
          <a:p>
            <a:r>
              <a:rPr lang="fi-FI" dirty="0"/>
              <a:t>Osat joista robottimme ovat rakennettu ovat myös valmistettu turvallisesti ja puhtaasti valmistetuista materiaaleista ja uusiutuvalla energialla.</a:t>
            </a:r>
          </a:p>
        </p:txBody>
      </p:sp>
      <p:pic>
        <p:nvPicPr>
          <p:cNvPr id="2050" name="Picture 2" descr="Manufacturers embrace robots, the perfect pandemic worker">
            <a:extLst>
              <a:ext uri="{FF2B5EF4-FFF2-40B4-BE49-F238E27FC236}">
                <a16:creationId xmlns:a16="http://schemas.microsoft.com/office/drawing/2014/main" id="{34BD36D8-A054-4C37-9019-6025E2A8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1407" cy="258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41C7520-7D44-4CB3-ADF8-18A94BE3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Hävittäminen 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AC17275-F30B-43D5-B294-A07427C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/>
              <a:t>Kuten aiemmin mainitsimme, kaikki </a:t>
            </a:r>
            <a:r>
              <a:rPr lang="fi-FI" dirty="0" err="1"/>
              <a:t>CompuTech</a:t>
            </a:r>
            <a:r>
              <a:rPr lang="fi-FI" dirty="0"/>
              <a:t> </a:t>
            </a:r>
            <a:r>
              <a:rPr lang="fi-FI" dirty="0" err="1"/>
              <a:t>OY:n</a:t>
            </a:r>
            <a:r>
              <a:rPr lang="fi-FI" dirty="0"/>
              <a:t> jätteet lajitellaan oikeisiin jätteisiin, kierrätettävät jätteet kierrätetään ja ne hävitetään turvallisesti.</a:t>
            </a:r>
          </a:p>
          <a:p>
            <a:endParaRPr lang="fi-FI" dirty="0"/>
          </a:p>
        </p:txBody>
      </p:sp>
      <p:pic>
        <p:nvPicPr>
          <p:cNvPr id="1028" name="Picture 4" descr="Helsingissä otetaan käyttöön täyssähköinen roska-auto - MTVuutiset.fi">
            <a:extLst>
              <a:ext uri="{FF2B5EF4-FFF2-40B4-BE49-F238E27FC236}">
                <a16:creationId xmlns:a16="http://schemas.microsoft.com/office/drawing/2014/main" id="{4DA9E304-4DAA-4BF7-8911-14D55AB9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9112"/>
            <a:ext cx="5098918" cy="28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000296"/>
      </p:ext>
    </p:extLst>
  </p:cSld>
  <p:clrMapOvr>
    <a:masterClrMapping/>
  </p:clrMapOvr>
</p:sld>
</file>

<file path=ppt/theme/theme1.xml><?xml version="1.0" encoding="utf-8"?>
<a:theme xmlns:a="http://schemas.openxmlformats.org/drawingml/2006/main" name="Kehys">
  <a:themeElements>
    <a:clrScheme name="Kehys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Kehys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ehy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308A78537C517D49A587A57D5E772E03" ma:contentTypeVersion="11" ma:contentTypeDescription="Luo uusi asiakirja." ma:contentTypeScope="" ma:versionID="0aeedcd7ab8989924da610f164a9702a">
  <xsd:schema xmlns:xsd="http://www.w3.org/2001/XMLSchema" xmlns:xs="http://www.w3.org/2001/XMLSchema" xmlns:p="http://schemas.microsoft.com/office/2006/metadata/properties" xmlns:ns3="2295339d-921b-419b-8f6f-a5c3c538feb8" xmlns:ns4="e0530b08-6984-4813-9704-def80e8216c8" targetNamespace="http://schemas.microsoft.com/office/2006/metadata/properties" ma:root="true" ma:fieldsID="c5b66fa662ade6eeb6d025082181e7e3" ns3:_="" ns4:_="">
    <xsd:import namespace="2295339d-921b-419b-8f6f-a5c3c538feb8"/>
    <xsd:import namespace="e0530b08-6984-4813-9704-def80e8216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5339d-921b-419b-8f6f-a5c3c538fe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0b08-6984-4813-9704-def80e821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Jakamisvihjeen hajautu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423042-451E-4058-B04D-F253BF86A0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95339d-921b-419b-8f6f-a5c3c538feb8"/>
    <ds:schemaRef ds:uri="e0530b08-6984-4813-9704-def80e821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B97168-978D-4904-910E-4C8D447B10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074DD2-9E69-45C7-89C4-6E74BF0E8334}">
  <ds:schemaRefs>
    <ds:schemaRef ds:uri="http://purl.org/dc/terms/"/>
    <ds:schemaRef ds:uri="http://purl.org/dc/elements/1.1/"/>
    <ds:schemaRef ds:uri="e0530b08-6984-4813-9704-def80e8216c8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295339d-921b-419b-8f6f-a5c3c538feb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Kehys</Template>
  <TotalTime>169</TotalTime>
  <Words>391</Words>
  <Application>Microsoft Office PowerPoint</Application>
  <PresentationFormat>Laajakuva</PresentationFormat>
  <Paragraphs>33</Paragraphs>
  <Slides>9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</vt:i4>
      </vt:variant>
    </vt:vector>
  </HeadingPairs>
  <TitlesOfParts>
    <vt:vector size="13" baseType="lpstr">
      <vt:lpstr>Arial</vt:lpstr>
      <vt:lpstr>Corbel</vt:lpstr>
      <vt:lpstr>Wingdings 2</vt:lpstr>
      <vt:lpstr>Kehys</vt:lpstr>
      <vt:lpstr>CompuTech OY</vt:lpstr>
      <vt:lpstr>Osallistumisemme ympäristön suojelemiseen</vt:lpstr>
      <vt:lpstr>Energiatehokkuus</vt:lpstr>
      <vt:lpstr>Kierrätys</vt:lpstr>
      <vt:lpstr>Hiilijalanjälki</vt:lpstr>
      <vt:lpstr>Etäyhteydet / Etätyö</vt:lpstr>
      <vt:lpstr>Tekoäly</vt:lpstr>
      <vt:lpstr>Robotiikka </vt:lpstr>
      <vt:lpstr>Hävittäminen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Saarela Eetu - TIVI22ROU</dc:creator>
  <cp:lastModifiedBy>Saarela Eetu - TIVI22ROU</cp:lastModifiedBy>
  <cp:revision>16</cp:revision>
  <dcterms:created xsi:type="dcterms:W3CDTF">2023-01-17T10:14:32Z</dcterms:created>
  <dcterms:modified xsi:type="dcterms:W3CDTF">2023-01-27T08:54:15Z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0x010100308A78537C517D49A587A57D5E772E03</vt:lpwstr>
  </property>
</Properties>
</file>